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745A755-78BF-45FD-A23A-BAAD199C9BA9}" type="datetimeFigureOut">
              <a:rPr lang="en-US" smtClean="0"/>
              <a:t>11/25/2017</a:t>
            </a:fld>
            <a:endParaRPr lang="en-IN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B697C33-6054-406B-8039-BE434139C03D}" type="slidenum">
              <a:rPr lang="en-IN" smtClean="0"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00109"/>
            <a:ext cx="7772400" cy="1214445"/>
          </a:xfrm>
        </p:spPr>
        <p:txBody>
          <a:bodyPr>
            <a:normAutofit/>
          </a:bodyPr>
          <a:lstStyle/>
          <a:p>
            <a:r>
              <a:rPr lang="en-US" sz="5400" dirty="0" smtClean="0">
                <a:solidFill>
                  <a:srgbClr val="C00000"/>
                </a:solidFill>
                <a:latin typeface="Forte" pitchFamily="66" charset="0"/>
              </a:rPr>
              <a:t>THE GREAT MUGHALS</a:t>
            </a:r>
            <a:endParaRPr lang="en-IN" sz="5400" dirty="0">
              <a:solidFill>
                <a:srgbClr val="C00000"/>
              </a:solidFill>
              <a:latin typeface="Forte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8800" b="1" dirty="0" smtClean="0">
                <a:solidFill>
                  <a:srgbClr val="C00000"/>
                </a:solidFill>
                <a:latin typeface="Forte" pitchFamily="66" charset="0"/>
              </a:rPr>
              <a:t>HUMAYUN</a:t>
            </a:r>
            <a:endParaRPr lang="en-IN" sz="8800" b="1" dirty="0">
              <a:solidFill>
                <a:srgbClr val="C00000"/>
              </a:solidFill>
              <a:latin typeface="Forte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526-1530  Babur 1530-1556  Humayun 1556-1605  Akbar 1605-1627  Jahangir 1628-1658  Shah Jahan 1659-1707  Aurangzeb Mughal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"/>
            <a:ext cx="878684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ABUR HUMAYUN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3436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AKBAR JAHANGIR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01122" cy="62722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SHAN JAHAN AURANZEB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2722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Humayun with his father Babur &#10;Humayun succeeded his father in 1531, as &#10;ruler of the Mughal territories in India. At &#10;th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01122" cy="6419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Humayun's Tomb in Delhi, India. &#10; Humayun conquered the Punjab, Delhi, and Agra, and reoccupied the throne of Delhi after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8501122" cy="6205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HUMAYUN&#10;Nasir - ud-din Muhammad better&#10;known by his original name ,&#10;Humayun , was the second emperor&#10;of the Mughal Empire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643998" cy="62769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PROFILE&#10;Birth name: Nasir - ud-din-Muhammad&#10;Humayun&#10;Date of birth: 17 March 1508&#10;Reign: 26 December 1530 – 17 May 1540 ,&#10;2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572560" cy="6419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THE END&#10;NAME-SUDHARSHAN.N&#10;CLASS-VII-A&#10;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501122" cy="6134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26</TotalTime>
  <Words>4</Words>
  <Application>Microsoft Office PowerPoint</Application>
  <PresentationFormat>On-screen Show (4:3)</PresentationFormat>
  <Paragraphs>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Aspect</vt:lpstr>
      <vt:lpstr>THE GREAT MUGHALS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 MUGHALS</dc:title>
  <dc:creator>pc</dc:creator>
  <cp:lastModifiedBy>pc</cp:lastModifiedBy>
  <cp:revision>12</cp:revision>
  <dcterms:created xsi:type="dcterms:W3CDTF">2017-11-25T15:29:59Z</dcterms:created>
  <dcterms:modified xsi:type="dcterms:W3CDTF">2017-11-25T15:56:40Z</dcterms:modified>
</cp:coreProperties>
</file>